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>
          <p15:clr>
            <a:srgbClr val="A4A3A4"/>
          </p15:clr>
        </p15:guide>
        <p15:guide id="2" orient="horz" pos="119">
          <p15:clr>
            <a:srgbClr val="A4A3A4"/>
          </p15:clr>
        </p15:guide>
        <p15:guide id="3" orient="horz" pos="2296">
          <p15:clr>
            <a:srgbClr val="A4A3A4"/>
          </p15:clr>
        </p15:guide>
        <p15:guide id="4" orient="horz" pos="799">
          <p15:clr>
            <a:srgbClr val="A4A3A4"/>
          </p15:clr>
        </p15:guide>
        <p15:guide id="5" pos="158">
          <p15:clr>
            <a:srgbClr val="A4A3A4"/>
          </p15:clr>
        </p15:guide>
        <p15:guide id="6" pos="2880">
          <p15:clr>
            <a:srgbClr val="A4A3A4"/>
          </p15:clr>
        </p15:guide>
        <p15:guide id="7" pos="5602">
          <p15:clr>
            <a:srgbClr val="A4A3A4"/>
          </p15:clr>
        </p15:guide>
        <p15:guide id="8" pos="2971">
          <p15:clr>
            <a:srgbClr val="A4A3A4"/>
          </p15:clr>
        </p15:guide>
        <p15:guide id="9" pos="27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052"/>
    <a:srgbClr val="B6442D"/>
    <a:srgbClr val="4C73B3"/>
    <a:srgbClr val="007088"/>
    <a:srgbClr val="BF151B"/>
    <a:srgbClr val="0083A7"/>
    <a:srgbClr val="00344D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194" y="120"/>
      </p:cViewPr>
      <p:guideLst>
        <p:guide orient="horz" pos="3884"/>
        <p:guide orient="horz" pos="119"/>
        <p:guide orient="horz" pos="2296"/>
        <p:guide orient="horz" pos="799"/>
        <p:guide pos="158"/>
        <p:guide pos="2880"/>
        <p:guide pos="5602"/>
        <p:guide pos="2971"/>
        <p:guide pos="278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7" d="100"/>
          <a:sy n="57" d="100"/>
        </p:scale>
        <p:origin x="-277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BC237-A9FC-4974-8E05-EF8721D852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5647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384F-8C3C-4A0B-B544-9C6BBD1ABE4A}" type="datetimeFigureOut">
              <a:rPr lang="pt-PT" smtClean="0"/>
              <a:t>15/09/2020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2E085-2DF9-4FAC-9B4B-3D4A54399BD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37720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39552" y="1772816"/>
            <a:ext cx="8136904" cy="2016224"/>
          </a:xfrm>
        </p:spPr>
        <p:txBody>
          <a:bodyPr lIns="0" rIns="0" anchor="ctr">
            <a:normAutofit/>
          </a:bodyPr>
          <a:lstStyle>
            <a:lvl1pPr algn="ctr">
              <a:defRPr sz="2800" b="1" cap="all">
                <a:solidFill>
                  <a:srgbClr val="8E5052"/>
                </a:solidFill>
              </a:defRPr>
            </a:lvl1pPr>
          </a:lstStyle>
          <a:p>
            <a:r>
              <a:rPr lang="pt-PT" dirty="0" smtClean="0"/>
              <a:t>Clique para inserir o título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539552" y="3933056"/>
            <a:ext cx="8136904" cy="1500187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 baseline="0">
                <a:solidFill>
                  <a:srgbClr val="8E505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dirty="0" smtClean="0"/>
              <a:t>Clique para inserir o(s) autor(</a:t>
            </a:r>
            <a:r>
              <a:rPr lang="pt-PT" dirty="0" err="1" smtClean="0"/>
              <a:t>es</a:t>
            </a:r>
            <a:r>
              <a:rPr lang="pt-PT" dirty="0" smtClean="0"/>
              <a:t>), afiliação(</a:t>
            </a:r>
            <a:r>
              <a:rPr lang="pt-PT" dirty="0" err="1" smtClean="0"/>
              <a:t>ões</a:t>
            </a:r>
            <a:r>
              <a:rPr lang="pt-PT" dirty="0" smtClean="0"/>
              <a:t>) e e-mail(s)</a:t>
            </a:r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" y="0"/>
            <a:ext cx="9140971" cy="90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054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0825" y="188640"/>
            <a:ext cx="7300143" cy="922114"/>
          </a:xfrm>
        </p:spPr>
        <p:txBody>
          <a:bodyPr/>
          <a:lstStyle>
            <a:lvl1pPr>
              <a:defRPr>
                <a:solidFill>
                  <a:srgbClr val="8E5052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10" name="Marcador de Posição de Conteúdo 9"/>
          <p:cNvSpPr>
            <a:spLocks noGrp="1"/>
          </p:cNvSpPr>
          <p:nvPr>
            <p:ph sz="quarter" idx="10"/>
          </p:nvPr>
        </p:nvSpPr>
        <p:spPr>
          <a:xfrm>
            <a:off x="250825" y="1268413"/>
            <a:ext cx="8642350" cy="4752975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1" name="Marcador de Posição do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388424" y="6309320"/>
            <a:ext cx="754658" cy="548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8E5052"/>
                </a:solidFill>
              </a:defRPr>
            </a:lvl1pPr>
          </a:lstStyle>
          <a:p>
            <a:fld id="{D0336DCA-FFE8-45A9-A7BF-F1B1ACEB72A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9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E5052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388424" y="6309320"/>
            <a:ext cx="754658" cy="548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8E5052"/>
                </a:solidFill>
              </a:defRPr>
            </a:lvl1pPr>
          </a:lstStyle>
          <a:p>
            <a:fld id="{D0336DCA-FFE8-45A9-A7BF-F1B1ACEB72AD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Marcador de Posição do Rodapé 3"/>
          <p:cNvSpPr>
            <a:spLocks noGrp="1"/>
          </p:cNvSpPr>
          <p:nvPr>
            <p:ph type="ftr" sz="quarter" idx="3"/>
          </p:nvPr>
        </p:nvSpPr>
        <p:spPr>
          <a:xfrm>
            <a:off x="2339752" y="6318000"/>
            <a:ext cx="4464496" cy="54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12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388424" y="6309320"/>
            <a:ext cx="754658" cy="548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8E5052"/>
                </a:solidFill>
              </a:defRPr>
            </a:lvl1pPr>
          </a:lstStyle>
          <a:p>
            <a:fld id="{D0336DCA-FFE8-45A9-A7BF-F1B1ACEB72A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053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 userDrawn="1">
            <p:ph type="title"/>
          </p:nvPr>
        </p:nvSpPr>
        <p:spPr>
          <a:xfrm>
            <a:off x="250825" y="188640"/>
            <a:ext cx="7345511" cy="922114"/>
          </a:xfrm>
          <a:prstGeom prst="rect">
            <a:avLst/>
          </a:prstGeom>
        </p:spPr>
        <p:txBody>
          <a:bodyPr vert="horz" lIns="91440" tIns="0" rIns="91440" bIns="0" rtlCol="0" anchor="ctr" anchorCtr="0">
            <a:normAutofit/>
          </a:bodyPr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 userDrawn="1">
            <p:ph type="body" idx="1"/>
          </p:nvPr>
        </p:nvSpPr>
        <p:spPr>
          <a:xfrm>
            <a:off x="250825" y="1268414"/>
            <a:ext cx="8642349" cy="4752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 userDrawn="1">
            <p:ph type="sldNum" sz="quarter" idx="4"/>
          </p:nvPr>
        </p:nvSpPr>
        <p:spPr>
          <a:xfrm>
            <a:off x="8388424" y="6309320"/>
            <a:ext cx="754658" cy="548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8E5052"/>
                </a:solidFill>
              </a:defRPr>
            </a:lvl1pPr>
          </a:lstStyle>
          <a:p>
            <a:fld id="{D0336DCA-FFE8-45A9-A7BF-F1B1ACEB72AD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3"/>
          </p:nvPr>
        </p:nvSpPr>
        <p:spPr>
          <a:xfrm>
            <a:off x="2339752" y="6318000"/>
            <a:ext cx="4464496" cy="54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2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8E5052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25000"/>
        </a:lnSpc>
        <a:spcBef>
          <a:spcPts val="600"/>
        </a:spcBef>
        <a:buClr>
          <a:srgbClr val="8E505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8288" algn="l" defTabSz="914400" rtl="0" eaLnBrk="1" latinLnBrk="0" hangingPunct="1">
        <a:lnSpc>
          <a:spcPct val="125000"/>
        </a:lnSpc>
        <a:spcBef>
          <a:spcPts val="600"/>
        </a:spcBef>
        <a:buClr>
          <a:srgbClr val="8E5052"/>
        </a:buClr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8288" algn="l" defTabSz="914400" rtl="0" eaLnBrk="1" latinLnBrk="0" hangingPunct="1">
        <a:lnSpc>
          <a:spcPct val="125000"/>
        </a:lnSpc>
        <a:spcBef>
          <a:spcPts val="600"/>
        </a:spcBef>
        <a:buClr>
          <a:srgbClr val="8E505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73150" indent="-268288" algn="l" defTabSz="914400" rtl="0" eaLnBrk="1" latinLnBrk="0" hangingPunct="1">
        <a:lnSpc>
          <a:spcPct val="125000"/>
        </a:lnSpc>
        <a:spcBef>
          <a:spcPts val="600"/>
        </a:spcBef>
        <a:buClr>
          <a:srgbClr val="B6442D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8288" algn="l" defTabSz="914400" rtl="0" eaLnBrk="1" latinLnBrk="0" hangingPunct="1">
        <a:lnSpc>
          <a:spcPct val="125000"/>
        </a:lnSpc>
        <a:spcBef>
          <a:spcPts val="600"/>
        </a:spcBef>
        <a:buClr>
          <a:srgbClr val="B6442D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8389938" y="6308725"/>
            <a:ext cx="754062" cy="549275"/>
          </a:xfrm>
        </p:spPr>
        <p:txBody>
          <a:bodyPr/>
          <a:lstStyle/>
          <a:p>
            <a:fld id="{D0336DCA-FFE8-45A9-A7BF-F1B1ACEB72A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4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36DCA-FFE8-45A9-A7BF-F1B1ACEB72A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61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36DCA-FFE8-45A9-A7BF-F1B1ACEB72A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8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36DCA-FFE8-45A9-A7BF-F1B1ACEB72A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10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</Words>
  <Application>Microsoft Office PowerPoint</Application>
  <PresentationFormat>Apresentação no Ecrã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LNEC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Helder David</dc:creator>
  <cp:lastModifiedBy>Helder David Lopes Oliveira</cp:lastModifiedBy>
  <cp:revision>36</cp:revision>
  <dcterms:created xsi:type="dcterms:W3CDTF">2011-10-10T09:51:20Z</dcterms:created>
  <dcterms:modified xsi:type="dcterms:W3CDTF">2020-09-15T08:14:10Z</dcterms:modified>
</cp:coreProperties>
</file>